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0" r:id="rId3"/>
    <p:sldId id="271" r:id="rId4"/>
    <p:sldId id="269" r:id="rId5"/>
    <p:sldId id="281" r:id="rId6"/>
    <p:sldId id="282" r:id="rId7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6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1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9BCD3AC4-2799-3C33-2DC7-39ADB8345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40EC043B-4ECF-117A-0FFA-91CB4ADA19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BCF8137A-54B0-178B-E149-E0E20E8D4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D0A5-9B98-4233-80B3-A76B02C879F8}" type="datetimeFigureOut">
              <a:rPr lang="vi-VN" smtClean="0"/>
              <a:t>09/10/2026</a:t>
            </a:fld>
            <a:endParaRPr lang="vi-VN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0BF5A9E8-929C-845B-6391-D233D2A5E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40A56170-50B3-AF0C-A89A-569DB9B00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C4EB-1D14-4438-9ED1-5C4176C35C74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01278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ề và Nộ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40BC2FF1-2B75-9394-F87B-7CFBD1E4F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Nội dung 2">
            <a:extLst>
              <a:ext uri="{FF2B5EF4-FFF2-40B4-BE49-F238E27FC236}">
                <a16:creationId xmlns:a16="http://schemas.microsoft.com/office/drawing/2014/main" id="{20A3635F-07AC-77DC-526E-0426843D0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B683227-9FEA-70A9-CADE-11A72632F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D0A5-9B98-4233-80B3-A76B02C879F8}" type="datetimeFigureOut">
              <a:rPr lang="vi-VN" smtClean="0"/>
              <a:t>09/10/2026</a:t>
            </a:fld>
            <a:endParaRPr lang="vi-VN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88CBF98C-3791-2012-B125-9738F0971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8A62362F-FBA2-691C-FEDE-42294FB6B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C4EB-1D14-4438-9ED1-5C4176C35C74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35106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ầu trang của Phầ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9EFC9E03-51E5-4A89-1EB6-0B4E7BB13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Văn bản 2">
            <a:extLst>
              <a:ext uri="{FF2B5EF4-FFF2-40B4-BE49-F238E27FC236}">
                <a16:creationId xmlns:a16="http://schemas.microsoft.com/office/drawing/2014/main" id="{BF2599F5-3AD0-564D-EB07-3EF1559F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DFFCAACC-235C-0DA6-0386-09C2C3509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D0A5-9B98-4233-80B3-A76B02C879F8}" type="datetimeFigureOut">
              <a:rPr lang="vi-VN" smtClean="0"/>
              <a:t>09/10/2026</a:t>
            </a:fld>
            <a:endParaRPr lang="vi-VN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643D008B-C962-2C67-4325-3A96BA48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81C88A35-2957-5D34-19E2-1DFCD7204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C4EB-1D14-4438-9ED1-5C4176C35C74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25519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ộ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FDF81841-1CC4-093A-6299-C2A41A24A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Nội dung 2">
            <a:extLst>
              <a:ext uri="{FF2B5EF4-FFF2-40B4-BE49-F238E27FC236}">
                <a16:creationId xmlns:a16="http://schemas.microsoft.com/office/drawing/2014/main" id="{EA242C86-C99C-7874-DC21-50211ECAED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ội dung 3">
            <a:extLst>
              <a:ext uri="{FF2B5EF4-FFF2-40B4-BE49-F238E27FC236}">
                <a16:creationId xmlns:a16="http://schemas.microsoft.com/office/drawing/2014/main" id="{D3583FCB-DD7D-28EE-2CDF-5A4E77923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Ngày tháng 4">
            <a:extLst>
              <a:ext uri="{FF2B5EF4-FFF2-40B4-BE49-F238E27FC236}">
                <a16:creationId xmlns:a16="http://schemas.microsoft.com/office/drawing/2014/main" id="{7602E4D4-4809-7D7A-74A4-C603CE09D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D0A5-9B98-4233-80B3-A76B02C879F8}" type="datetimeFigureOut">
              <a:rPr lang="vi-VN" smtClean="0"/>
              <a:t>09/10/2026</a:t>
            </a:fld>
            <a:endParaRPr lang="vi-VN"/>
          </a:p>
        </p:txBody>
      </p:sp>
      <p:sp>
        <p:nvSpPr>
          <p:cNvPr id="6" name="Chỗ dành sẵn cho Chân trang 5">
            <a:extLst>
              <a:ext uri="{FF2B5EF4-FFF2-40B4-BE49-F238E27FC236}">
                <a16:creationId xmlns:a16="http://schemas.microsoft.com/office/drawing/2014/main" id="{F47D2084-D8C1-8B8A-5B6F-0B5042675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Chỗ dành sẵn cho Số hiệu Bản chiếu 6">
            <a:extLst>
              <a:ext uri="{FF2B5EF4-FFF2-40B4-BE49-F238E27FC236}">
                <a16:creationId xmlns:a16="http://schemas.microsoft.com/office/drawing/2014/main" id="{C3F0CA16-B14A-770C-9F1B-8BFF7714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C4EB-1D14-4438-9ED1-5C4176C35C74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40880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ép so sá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306DE1DF-CFA9-28C1-F283-AEBF77C9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Văn bản 2">
            <a:extLst>
              <a:ext uri="{FF2B5EF4-FFF2-40B4-BE49-F238E27FC236}">
                <a16:creationId xmlns:a16="http://schemas.microsoft.com/office/drawing/2014/main" id="{A2102429-E038-A5DB-5490-6B738B86C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4" name="Chỗ dành sẵn cho Nội dung 3">
            <a:extLst>
              <a:ext uri="{FF2B5EF4-FFF2-40B4-BE49-F238E27FC236}">
                <a16:creationId xmlns:a16="http://schemas.microsoft.com/office/drawing/2014/main" id="{3DB3D284-B023-9855-D163-C13776348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5" name="Chỗ dành sẵn cho Văn bản 4">
            <a:extLst>
              <a:ext uri="{FF2B5EF4-FFF2-40B4-BE49-F238E27FC236}">
                <a16:creationId xmlns:a16="http://schemas.microsoft.com/office/drawing/2014/main" id="{6BCCB5D3-43AB-FD36-909E-3764209CDE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6" name="Chỗ dành sẵn cho Nội dung 5">
            <a:extLst>
              <a:ext uri="{FF2B5EF4-FFF2-40B4-BE49-F238E27FC236}">
                <a16:creationId xmlns:a16="http://schemas.microsoft.com/office/drawing/2014/main" id="{6D4282C3-A186-0FDE-C964-770961D5D7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7" name="Chỗ dành sẵn cho Ngày tháng 6">
            <a:extLst>
              <a:ext uri="{FF2B5EF4-FFF2-40B4-BE49-F238E27FC236}">
                <a16:creationId xmlns:a16="http://schemas.microsoft.com/office/drawing/2014/main" id="{1C47C653-3C5A-7588-24AE-421EFB558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D0A5-9B98-4233-80B3-A76B02C879F8}" type="datetimeFigureOut">
              <a:rPr lang="vi-VN" smtClean="0"/>
              <a:t>09/10/2026</a:t>
            </a:fld>
            <a:endParaRPr lang="vi-VN"/>
          </a:p>
        </p:txBody>
      </p:sp>
      <p:sp>
        <p:nvSpPr>
          <p:cNvPr id="8" name="Chỗ dành sẵn cho Chân trang 7">
            <a:extLst>
              <a:ext uri="{FF2B5EF4-FFF2-40B4-BE49-F238E27FC236}">
                <a16:creationId xmlns:a16="http://schemas.microsoft.com/office/drawing/2014/main" id="{0EDB60A4-FCC4-6482-9F4B-26BE92ACA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Chỗ dành sẵn cho Số hiệu Bản chiếu 8">
            <a:extLst>
              <a:ext uri="{FF2B5EF4-FFF2-40B4-BE49-F238E27FC236}">
                <a16:creationId xmlns:a16="http://schemas.microsoft.com/office/drawing/2014/main" id="{A1819335-CCE3-AA61-5662-E1F9D946F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C4EB-1D14-4438-9ED1-5C4176C35C74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84652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ỉ Tiêu đê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50BFE40F-FF81-98FD-F400-A10A5166A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Ngày tháng 2">
            <a:extLst>
              <a:ext uri="{FF2B5EF4-FFF2-40B4-BE49-F238E27FC236}">
                <a16:creationId xmlns:a16="http://schemas.microsoft.com/office/drawing/2014/main" id="{1F3707FF-CE5E-F0D4-F011-E326344D4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D0A5-9B98-4233-80B3-A76B02C879F8}" type="datetimeFigureOut">
              <a:rPr lang="vi-VN" smtClean="0"/>
              <a:t>09/10/2026</a:t>
            </a:fld>
            <a:endParaRPr lang="vi-VN"/>
          </a:p>
        </p:txBody>
      </p:sp>
      <p:sp>
        <p:nvSpPr>
          <p:cNvPr id="4" name="Chỗ dành sẵn cho Chân trang 3">
            <a:extLst>
              <a:ext uri="{FF2B5EF4-FFF2-40B4-BE49-F238E27FC236}">
                <a16:creationId xmlns:a16="http://schemas.microsoft.com/office/drawing/2014/main" id="{83A67790-65FE-9506-38B3-7C5FE142C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Chỗ dành sẵn cho Số hiệu Bản chiếu 4">
            <a:extLst>
              <a:ext uri="{FF2B5EF4-FFF2-40B4-BE49-F238E27FC236}">
                <a16:creationId xmlns:a16="http://schemas.microsoft.com/office/drawing/2014/main" id="{8C8A7C2C-BAD3-BCD9-A9D6-D6468D5D6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C4EB-1D14-4438-9ED1-5C4176C35C74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81288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ố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Ngày tháng 1">
            <a:extLst>
              <a:ext uri="{FF2B5EF4-FFF2-40B4-BE49-F238E27FC236}">
                <a16:creationId xmlns:a16="http://schemas.microsoft.com/office/drawing/2014/main" id="{E736AF78-595B-8809-B07F-BD4EDC0FC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D0A5-9B98-4233-80B3-A76B02C879F8}" type="datetimeFigureOut">
              <a:rPr lang="vi-VN" smtClean="0"/>
              <a:t>09/10/2026</a:t>
            </a:fld>
            <a:endParaRPr lang="vi-VN"/>
          </a:p>
        </p:txBody>
      </p:sp>
      <p:sp>
        <p:nvSpPr>
          <p:cNvPr id="3" name="Chỗ dành sẵn cho Chân trang 2">
            <a:extLst>
              <a:ext uri="{FF2B5EF4-FFF2-40B4-BE49-F238E27FC236}">
                <a16:creationId xmlns:a16="http://schemas.microsoft.com/office/drawing/2014/main" id="{29DDB95B-C491-3F60-F362-B95BC6209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Chỗ dành sẵn cho Số hiệu Bản chiếu 3">
            <a:extLst>
              <a:ext uri="{FF2B5EF4-FFF2-40B4-BE49-F238E27FC236}">
                <a16:creationId xmlns:a16="http://schemas.microsoft.com/office/drawing/2014/main" id="{6A97E76A-5FD7-7D13-526E-B497B42B1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C4EB-1D14-4438-9ED1-5C4176C35C74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30043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ội dung với Chú thí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9850444F-C73E-D4B6-4DC4-58511D26D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Nội dung 2">
            <a:extLst>
              <a:ext uri="{FF2B5EF4-FFF2-40B4-BE49-F238E27FC236}">
                <a16:creationId xmlns:a16="http://schemas.microsoft.com/office/drawing/2014/main" id="{2E0F81FD-D1F9-B609-7EC9-11A60876B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Văn bản 3">
            <a:extLst>
              <a:ext uri="{FF2B5EF4-FFF2-40B4-BE49-F238E27FC236}">
                <a16:creationId xmlns:a16="http://schemas.microsoft.com/office/drawing/2014/main" id="{6487E062-2BFB-4B25-E687-6E73C6127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5" name="Chỗ dành sẵn cho Ngày tháng 4">
            <a:extLst>
              <a:ext uri="{FF2B5EF4-FFF2-40B4-BE49-F238E27FC236}">
                <a16:creationId xmlns:a16="http://schemas.microsoft.com/office/drawing/2014/main" id="{02C75F26-39F4-460D-9032-5E786210C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D0A5-9B98-4233-80B3-A76B02C879F8}" type="datetimeFigureOut">
              <a:rPr lang="vi-VN" smtClean="0"/>
              <a:t>09/10/2026</a:t>
            </a:fld>
            <a:endParaRPr lang="vi-VN"/>
          </a:p>
        </p:txBody>
      </p:sp>
      <p:sp>
        <p:nvSpPr>
          <p:cNvPr id="6" name="Chỗ dành sẵn cho Chân trang 5">
            <a:extLst>
              <a:ext uri="{FF2B5EF4-FFF2-40B4-BE49-F238E27FC236}">
                <a16:creationId xmlns:a16="http://schemas.microsoft.com/office/drawing/2014/main" id="{8FA471E0-C007-78A7-73CE-758BB5E21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Chỗ dành sẵn cho Số hiệu Bản chiếu 6">
            <a:extLst>
              <a:ext uri="{FF2B5EF4-FFF2-40B4-BE49-F238E27FC236}">
                <a16:creationId xmlns:a16="http://schemas.microsoft.com/office/drawing/2014/main" id="{05987728-C93E-AEBD-8439-C783AFFB3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C4EB-1D14-4438-9ED1-5C4176C35C74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71963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̉nh với Chú thí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52BB7FB1-EB43-F1E2-5436-FE3E67FFA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Hình ảnh 2">
            <a:extLst>
              <a:ext uri="{FF2B5EF4-FFF2-40B4-BE49-F238E27FC236}">
                <a16:creationId xmlns:a16="http://schemas.microsoft.com/office/drawing/2014/main" id="{8280E9E1-2B87-B138-2233-D1747E76D6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Chỗ dành sẵn cho Văn bản 3">
            <a:extLst>
              <a:ext uri="{FF2B5EF4-FFF2-40B4-BE49-F238E27FC236}">
                <a16:creationId xmlns:a16="http://schemas.microsoft.com/office/drawing/2014/main" id="{1DFB95C0-15BE-DE56-4B38-FAFD6C7D5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5" name="Chỗ dành sẵn cho Ngày tháng 4">
            <a:extLst>
              <a:ext uri="{FF2B5EF4-FFF2-40B4-BE49-F238E27FC236}">
                <a16:creationId xmlns:a16="http://schemas.microsoft.com/office/drawing/2014/main" id="{ECCC77D1-9961-6993-7201-FCF239434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D0A5-9B98-4233-80B3-A76B02C879F8}" type="datetimeFigureOut">
              <a:rPr lang="vi-VN" smtClean="0"/>
              <a:t>09/10/2026</a:t>
            </a:fld>
            <a:endParaRPr lang="vi-VN"/>
          </a:p>
        </p:txBody>
      </p:sp>
      <p:sp>
        <p:nvSpPr>
          <p:cNvPr id="6" name="Chỗ dành sẵn cho Chân trang 5">
            <a:extLst>
              <a:ext uri="{FF2B5EF4-FFF2-40B4-BE49-F238E27FC236}">
                <a16:creationId xmlns:a16="http://schemas.microsoft.com/office/drawing/2014/main" id="{75ED98C5-FD3A-D14F-23AA-7B52AB38A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Chỗ dành sẵn cho Số hiệu Bản chiếu 6">
            <a:extLst>
              <a:ext uri="{FF2B5EF4-FFF2-40B4-BE49-F238E27FC236}">
                <a16:creationId xmlns:a16="http://schemas.microsoft.com/office/drawing/2014/main" id="{D481467E-2802-345E-583E-A7EC5E9D4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C4EB-1D14-4438-9ED1-5C4176C35C74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08942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40D21494-274F-A21E-0BB0-183B4BAE4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Văn bản Dọc 2">
            <a:extLst>
              <a:ext uri="{FF2B5EF4-FFF2-40B4-BE49-F238E27FC236}">
                <a16:creationId xmlns:a16="http://schemas.microsoft.com/office/drawing/2014/main" id="{7E17540A-6B81-8905-E4B8-E73252B2CE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69843684-4DB4-046F-DBE5-ACEADADA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D0A5-9B98-4233-80B3-A76B02C879F8}" type="datetimeFigureOut">
              <a:rPr lang="vi-VN" smtClean="0"/>
              <a:t>09/10/2026</a:t>
            </a:fld>
            <a:endParaRPr lang="vi-VN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A6AC05BC-AD69-5CCC-C789-41FD8A2E9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DFE24A02-2D7E-320A-4312-54F474E72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C4EB-1D14-4438-9ED1-5C4176C35C74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41345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Dọc 1">
            <a:extLst>
              <a:ext uri="{FF2B5EF4-FFF2-40B4-BE49-F238E27FC236}">
                <a16:creationId xmlns:a16="http://schemas.microsoft.com/office/drawing/2014/main" id="{328A3DED-C2FD-C9E0-6CBD-E6672F132A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Văn bản Dọc 2">
            <a:extLst>
              <a:ext uri="{FF2B5EF4-FFF2-40B4-BE49-F238E27FC236}">
                <a16:creationId xmlns:a16="http://schemas.microsoft.com/office/drawing/2014/main" id="{72CB4D83-2B0B-0872-7952-9D702AFED0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BADF9162-6848-7E44-CBC5-5EF348C5D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D0A5-9B98-4233-80B3-A76B02C879F8}" type="datetimeFigureOut">
              <a:rPr lang="vi-VN" smtClean="0"/>
              <a:t>09/10/2026</a:t>
            </a:fld>
            <a:endParaRPr lang="vi-VN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E019EF58-86BE-8361-60AB-577EBDCD1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C396F1FE-A030-26B4-0108-26582EACA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FC4EB-1D14-4438-9ED1-5C4176C35C74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99108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Tiêu đề 1">
            <a:extLst>
              <a:ext uri="{FF2B5EF4-FFF2-40B4-BE49-F238E27FC236}">
                <a16:creationId xmlns:a16="http://schemas.microsoft.com/office/drawing/2014/main" id="{9A0BDEEB-712B-6FD3-46CA-CA31955F7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Chỗ dành sẵn cho Văn bản 2">
            <a:extLst>
              <a:ext uri="{FF2B5EF4-FFF2-40B4-BE49-F238E27FC236}">
                <a16:creationId xmlns:a16="http://schemas.microsoft.com/office/drawing/2014/main" id="{F715644B-18FB-F829-5E5D-62CAB130E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C8ABC346-2010-5AD9-2DA2-C0F3145425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22D0A5-9B98-4233-80B3-A76B02C879F8}" type="datetimeFigureOut">
              <a:rPr lang="vi-VN" smtClean="0"/>
              <a:t>09/10/2026</a:t>
            </a:fld>
            <a:endParaRPr lang="vi-VN"/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07B9666F-4D78-5C22-162B-EEC0682EAE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370F769B-F799-730F-94F1-A4ABFB69CF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FC4EB-1D14-4438-9ED1-5C4176C35C74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757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D25EF-3C3C-410A-5E7B-09EC7FCAA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85202-889A-0799-2BF6-1EB8895AB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vi-V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1CFFB3-7579-3D32-9E01-1185F4116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" y="0"/>
            <a:ext cx="12188761" cy="6859822"/>
          </a:xfrm>
          <a:prstGeom prst="rect">
            <a:avLst/>
          </a:prstGeom>
        </p:spPr>
      </p:pic>
      <p:pic>
        <p:nvPicPr>
          <p:cNvPr id="5" name="Picture 4" descr="IMG_7114(20261005-082817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3344"/>
            <a:ext cx="1948688" cy="1948688"/>
          </a:xfrm>
          <a:prstGeom prst="rect">
            <a:avLst/>
          </a:prstGeom>
        </p:spPr>
      </p:pic>
      <p:pic>
        <p:nvPicPr>
          <p:cNvPr id="6" name="Picture 5" descr="IMG_7061(2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5398" y="-522224"/>
            <a:ext cx="269748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20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7114(20261005-082817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3344"/>
            <a:ext cx="1948688" cy="1948688"/>
          </a:xfrm>
          <a:prstGeom prst="rect">
            <a:avLst/>
          </a:prstGeom>
        </p:spPr>
      </p:pic>
      <p:pic>
        <p:nvPicPr>
          <p:cNvPr id="3" name="Picture 2" descr="IMG_7061(2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5398" y="-522224"/>
            <a:ext cx="269748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653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4657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93BF00-E911-A816-02D3-FF32C8F2C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544" y="5361880"/>
            <a:ext cx="755418" cy="83423"/>
          </a:xfrm>
          <a:prstGeom prst="rect">
            <a:avLst/>
          </a:prstGeom>
        </p:spPr>
      </p:pic>
      <p:pic>
        <p:nvPicPr>
          <p:cNvPr id="4" name="Picture 3" descr="IMG_7114(20261005-082817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67200" y="2388616"/>
            <a:ext cx="1948688" cy="1948688"/>
          </a:xfrm>
          <a:prstGeom prst="rect">
            <a:avLst/>
          </a:prstGeom>
        </p:spPr>
      </p:pic>
      <p:pic>
        <p:nvPicPr>
          <p:cNvPr id="5" name="Picture 4" descr="IMG_7061(2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5398" y="-583184"/>
            <a:ext cx="269748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570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199762" y="2431915"/>
            <a:ext cx="343710" cy="220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232185" y="2412460"/>
            <a:ext cx="499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8" name="Rectangle 7"/>
          <p:cNvSpPr/>
          <p:nvPr/>
        </p:nvSpPr>
        <p:spPr>
          <a:xfrm>
            <a:off x="9429345" y="2412460"/>
            <a:ext cx="376136" cy="239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604443" y="2412460"/>
            <a:ext cx="499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235670" y="113122"/>
            <a:ext cx="1640264" cy="377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70" y="0"/>
            <a:ext cx="1414021" cy="55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745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11887200" cy="1163637"/>
          </a:xfrm>
        </p:spPr>
        <p:txBody>
          <a:bodyPr/>
          <a:lstStyle/>
          <a:p>
            <a:r>
              <a:rPr lang="vi-VN" b="1" dirty="0">
                <a:solidFill>
                  <a:srgbClr val="198680"/>
                </a:solidFill>
              </a:rPr>
              <a:t>ĐẦU MỐI LIÊN </a:t>
            </a:r>
            <a:r>
              <a:rPr lang="vi-VN" b="1" dirty="0" smtClean="0">
                <a:solidFill>
                  <a:srgbClr val="198680"/>
                </a:solidFill>
              </a:rPr>
              <a:t>HỆ</a:t>
            </a:r>
            <a:endParaRPr lang="en-US" b="1" dirty="0">
              <a:solidFill>
                <a:srgbClr val="19868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99762" y="2431915"/>
            <a:ext cx="343710" cy="2204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429345" y="2412460"/>
            <a:ext cx="376136" cy="239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5670" y="113122"/>
            <a:ext cx="1640264" cy="377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MG_7114(20261005-082817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960" y="-484150"/>
            <a:ext cx="1948688" cy="1948688"/>
          </a:xfrm>
          <a:prstGeom prst="rect">
            <a:avLst/>
          </a:prstGeom>
        </p:spPr>
      </p:pic>
      <p:pic>
        <p:nvPicPr>
          <p:cNvPr id="10" name="Picture 9" descr="IMG_7061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4438" y="-413030"/>
            <a:ext cx="2697480" cy="1685925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94718" y="3071051"/>
            <a:ext cx="11887200" cy="20194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200" b="1" dirty="0" err="1" smtClean="0">
                <a:solidFill>
                  <a:srgbClr val="198680"/>
                </a:solidFill>
              </a:rPr>
              <a:t>Mr</a:t>
            </a:r>
            <a:r>
              <a:rPr lang="en-US" sz="5200" b="1" dirty="0" smtClean="0">
                <a:solidFill>
                  <a:srgbClr val="198680"/>
                </a:solidFill>
              </a:rPr>
              <a:t>: Tuấn Anh:0913509336</a:t>
            </a:r>
          </a:p>
          <a:p>
            <a:endParaRPr lang="en-US" sz="3600" b="1" dirty="0" smtClean="0">
              <a:solidFill>
                <a:srgbClr val="198680"/>
              </a:solidFill>
            </a:endParaRPr>
          </a:p>
          <a:p>
            <a:r>
              <a:rPr lang="en-US" sz="4800" b="1" dirty="0" err="1" smtClean="0">
                <a:solidFill>
                  <a:srgbClr val="198680"/>
                </a:solidFill>
              </a:rPr>
              <a:t>Ms</a:t>
            </a:r>
            <a:r>
              <a:rPr lang="en-US" sz="4800" b="1" dirty="0" smtClean="0">
                <a:solidFill>
                  <a:srgbClr val="198680"/>
                </a:solidFill>
              </a:rPr>
              <a:t>: Mai:0975336406</a:t>
            </a:r>
            <a:endParaRPr lang="en-US" sz="4800" b="1" dirty="0">
              <a:solidFill>
                <a:srgbClr val="1986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566214"/>
      </p:ext>
    </p:extLst>
  </p:cSld>
  <p:clrMapOvr>
    <a:masterClrMapping/>
  </p:clrMapOvr>
</p:sld>
</file>

<file path=ppt/theme/theme1.xml><?xml version="1.0" encoding="utf-8"?>
<a:theme xmlns:a="http://schemas.openxmlformats.org/drawingml/2006/main" name="Chủ đề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13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Times New Roman</vt:lpstr>
      <vt:lpstr>Chủ đề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ĐẦU MỐI LIÊN HỆ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Linh Ngo</dc:creator>
  <cp:lastModifiedBy>Thuan, Nguyen Dinh - BR.QNH</cp:lastModifiedBy>
  <cp:revision>15</cp:revision>
  <dcterms:created xsi:type="dcterms:W3CDTF">2026-06-09T02:23:03Z</dcterms:created>
  <dcterms:modified xsi:type="dcterms:W3CDTF">2026-10-09T00:21:11Z</dcterms:modified>
</cp:coreProperties>
</file>